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5"/>
  </p:sldMasterIdLst>
  <p:notesMasterIdLst>
    <p:notesMasterId r:id="rId17"/>
  </p:notesMasterIdLst>
  <p:handoutMasterIdLst>
    <p:handoutMasterId r:id="rId18"/>
  </p:handoutMasterIdLst>
  <p:sldIdLst>
    <p:sldId id="2435" r:id="rId6"/>
    <p:sldId id="258" r:id="rId7"/>
    <p:sldId id="259" r:id="rId8"/>
    <p:sldId id="260" r:id="rId9"/>
    <p:sldId id="2439" r:id="rId10"/>
    <p:sldId id="2440" r:id="rId11"/>
    <p:sldId id="2442" r:id="rId12"/>
    <p:sldId id="2441" r:id="rId13"/>
    <p:sldId id="2443" r:id="rId14"/>
    <p:sldId id="2444" r:id="rId15"/>
    <p:sldId id="243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584" autoAdjust="0"/>
  </p:normalViewPr>
  <p:slideViewPr>
    <p:cSldViewPr snapToGrid="0">
      <p:cViewPr varScale="1">
        <p:scale>
          <a:sx n="76" d="100"/>
          <a:sy n="76" d="100"/>
        </p:scale>
        <p:origin x="126" y="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060E7E-CE07-464A-99CB-781C36EE9D87}" type="doc">
      <dgm:prSet loTypeId="urn:microsoft.com/office/officeart/2005/8/layout/b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E240665-5CE8-4E78-A6B2-D32949DDE5D8}">
      <dgm:prSet phldrT="[Text]"/>
      <dgm:spPr/>
      <dgm:t>
        <a:bodyPr/>
        <a:lstStyle/>
        <a:p>
          <a:r>
            <a:rPr lang="en-US" dirty="0" smtClean="0"/>
            <a:t>Register</a:t>
          </a:r>
          <a:endParaRPr lang="en-US" dirty="0"/>
        </a:p>
      </dgm:t>
    </dgm:pt>
    <dgm:pt modelId="{24F1E270-5117-425C-879B-7ADB680DAA93}" type="parTrans" cxnId="{1800FADE-CA19-4E33-BF73-FABA40EBB7C3}">
      <dgm:prSet/>
      <dgm:spPr/>
      <dgm:t>
        <a:bodyPr/>
        <a:lstStyle/>
        <a:p>
          <a:endParaRPr lang="en-US"/>
        </a:p>
      </dgm:t>
    </dgm:pt>
    <dgm:pt modelId="{F8EC3D8A-069A-4795-AEFF-A219C0AD2A15}" type="sibTrans" cxnId="{1800FADE-CA19-4E33-BF73-FABA40EBB7C3}">
      <dgm:prSet/>
      <dgm:spPr/>
      <dgm:t>
        <a:bodyPr/>
        <a:lstStyle/>
        <a:p>
          <a:endParaRPr lang="en-US" dirty="0"/>
        </a:p>
      </dgm:t>
    </dgm:pt>
    <dgm:pt modelId="{24754B66-38DF-47F8-9909-AB6E9316A286}">
      <dgm:prSet phldrT="[Text]"/>
      <dgm:spPr/>
      <dgm:t>
        <a:bodyPr/>
        <a:lstStyle/>
        <a:p>
          <a:r>
            <a:rPr lang="en-US" dirty="0" smtClean="0"/>
            <a:t>Login</a:t>
          </a:r>
          <a:endParaRPr lang="en-US" dirty="0"/>
        </a:p>
      </dgm:t>
    </dgm:pt>
    <dgm:pt modelId="{95BB6FA5-561B-4511-A658-903AABDF179C}" type="parTrans" cxnId="{80C6B5D2-9BD5-4C53-9F29-4AB697DB109D}">
      <dgm:prSet/>
      <dgm:spPr/>
      <dgm:t>
        <a:bodyPr/>
        <a:lstStyle/>
        <a:p>
          <a:endParaRPr lang="en-US"/>
        </a:p>
      </dgm:t>
    </dgm:pt>
    <dgm:pt modelId="{F6F1394B-6BE6-4B4A-BCEA-6478F3ABA0D8}" type="sibTrans" cxnId="{80C6B5D2-9BD5-4C53-9F29-4AB697DB109D}">
      <dgm:prSet/>
      <dgm:spPr/>
      <dgm:t>
        <a:bodyPr/>
        <a:lstStyle/>
        <a:p>
          <a:endParaRPr lang="en-US" dirty="0"/>
        </a:p>
      </dgm:t>
    </dgm:pt>
    <dgm:pt modelId="{5EC72FE5-D7CB-4104-B845-41559F046CEA}">
      <dgm:prSet phldrT="[Text]"/>
      <dgm:spPr/>
      <dgm:t>
        <a:bodyPr/>
        <a:lstStyle/>
        <a:p>
          <a:r>
            <a:rPr lang="en-US" dirty="0" smtClean="0"/>
            <a:t>Watch</a:t>
          </a:r>
          <a:endParaRPr lang="en-US" dirty="0"/>
        </a:p>
      </dgm:t>
    </dgm:pt>
    <dgm:pt modelId="{3B83E004-1857-4A52-A40E-0FA74E9E8868}" type="parTrans" cxnId="{F169ACAC-5D63-437B-A799-A398C924FB36}">
      <dgm:prSet/>
      <dgm:spPr/>
      <dgm:t>
        <a:bodyPr/>
        <a:lstStyle/>
        <a:p>
          <a:endParaRPr lang="en-US"/>
        </a:p>
      </dgm:t>
    </dgm:pt>
    <dgm:pt modelId="{151B0150-F9F9-4F58-BCF2-732B90D43447}" type="sibTrans" cxnId="{F169ACAC-5D63-437B-A799-A398C924FB36}">
      <dgm:prSet/>
      <dgm:spPr/>
      <dgm:t>
        <a:bodyPr/>
        <a:lstStyle/>
        <a:p>
          <a:endParaRPr lang="en-US" dirty="0"/>
        </a:p>
      </dgm:t>
    </dgm:pt>
    <dgm:pt modelId="{F0EA29BD-5F82-4844-9FD8-8D71A1919C92}">
      <dgm:prSet phldrT="[Text]"/>
      <dgm:spPr/>
      <dgm:t>
        <a:bodyPr/>
        <a:lstStyle/>
        <a:p>
          <a:r>
            <a:rPr lang="en-US" dirty="0" smtClean="0"/>
            <a:t>Favorite</a:t>
          </a:r>
          <a:endParaRPr lang="en-US" dirty="0"/>
        </a:p>
      </dgm:t>
    </dgm:pt>
    <dgm:pt modelId="{A007BC10-CAD4-47AA-91C9-8F602BCF01E6}" type="parTrans" cxnId="{AFE64194-0C54-4080-8C21-57AD2D8CA840}">
      <dgm:prSet/>
      <dgm:spPr/>
      <dgm:t>
        <a:bodyPr/>
        <a:lstStyle/>
        <a:p>
          <a:endParaRPr lang="en-US"/>
        </a:p>
      </dgm:t>
    </dgm:pt>
    <dgm:pt modelId="{83695FFD-6E03-45E6-AFF8-29EDEE800954}" type="sibTrans" cxnId="{AFE64194-0C54-4080-8C21-57AD2D8CA840}">
      <dgm:prSet/>
      <dgm:spPr/>
      <dgm:t>
        <a:bodyPr/>
        <a:lstStyle/>
        <a:p>
          <a:endParaRPr lang="en-US" dirty="0"/>
        </a:p>
      </dgm:t>
    </dgm:pt>
    <dgm:pt modelId="{0DC5F619-2F94-43C7-83ED-998B90BA2EF3}">
      <dgm:prSet phldrT="[Text]"/>
      <dgm:spPr/>
      <dgm:t>
        <a:bodyPr/>
        <a:lstStyle/>
        <a:p>
          <a:r>
            <a:rPr lang="en-US" dirty="0" smtClean="0"/>
            <a:t>Logout</a:t>
          </a:r>
          <a:endParaRPr lang="en-US" dirty="0"/>
        </a:p>
      </dgm:t>
    </dgm:pt>
    <dgm:pt modelId="{140BCBAB-7176-4A6A-BD5B-B94C582303B2}" type="parTrans" cxnId="{799C8195-32DD-487F-B7A6-A68A70B69222}">
      <dgm:prSet/>
      <dgm:spPr/>
      <dgm:t>
        <a:bodyPr/>
        <a:lstStyle/>
        <a:p>
          <a:endParaRPr lang="en-US"/>
        </a:p>
      </dgm:t>
    </dgm:pt>
    <dgm:pt modelId="{78DE93F8-D64D-43FE-8C6C-FF95325047AF}" type="sibTrans" cxnId="{799C8195-32DD-487F-B7A6-A68A70B69222}">
      <dgm:prSet/>
      <dgm:spPr/>
      <dgm:t>
        <a:bodyPr/>
        <a:lstStyle/>
        <a:p>
          <a:endParaRPr lang="en-US"/>
        </a:p>
      </dgm:t>
    </dgm:pt>
    <dgm:pt modelId="{6C368762-C63E-4877-A6EE-61E5C624F210}" type="pres">
      <dgm:prSet presAssocID="{F0060E7E-CE07-464A-99CB-781C36EE9D8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02146B-E595-4FE0-99B7-1DEF47A01E94}" type="pres">
      <dgm:prSet presAssocID="{CE240665-5CE8-4E78-A6B2-D32949DDE5D8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C1A414-E8BC-456E-B3B2-57A8ED9168B4}" type="pres">
      <dgm:prSet presAssocID="{F8EC3D8A-069A-4795-AEFF-A219C0AD2A15}" presName="sibTrans" presStyleLbl="sibTrans1D1" presStyleIdx="0" presStyleCnt="4"/>
      <dgm:spPr/>
      <dgm:t>
        <a:bodyPr/>
        <a:lstStyle/>
        <a:p>
          <a:endParaRPr lang="en-US"/>
        </a:p>
      </dgm:t>
    </dgm:pt>
    <dgm:pt modelId="{F36F4C77-3724-4235-A17C-CF0A5BD1AD9F}" type="pres">
      <dgm:prSet presAssocID="{F8EC3D8A-069A-4795-AEFF-A219C0AD2A15}" presName="connectorText" presStyleLbl="sibTrans1D1" presStyleIdx="0" presStyleCnt="4"/>
      <dgm:spPr/>
      <dgm:t>
        <a:bodyPr/>
        <a:lstStyle/>
        <a:p>
          <a:endParaRPr lang="en-US"/>
        </a:p>
      </dgm:t>
    </dgm:pt>
    <dgm:pt modelId="{763AE7BD-03D8-403B-BE5B-D435C4CE42E3}" type="pres">
      <dgm:prSet presAssocID="{24754B66-38DF-47F8-9909-AB6E9316A28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4469D3-B161-43D4-90FC-CFD51525ECA6}" type="pres">
      <dgm:prSet presAssocID="{F6F1394B-6BE6-4B4A-BCEA-6478F3ABA0D8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020A93A-1EC8-4771-BE92-8C333A992DAB}" type="pres">
      <dgm:prSet presAssocID="{F6F1394B-6BE6-4B4A-BCEA-6478F3ABA0D8}" presName="connectorText" presStyleLbl="sibTrans1D1" presStyleIdx="1" presStyleCnt="4"/>
      <dgm:spPr/>
      <dgm:t>
        <a:bodyPr/>
        <a:lstStyle/>
        <a:p>
          <a:endParaRPr lang="en-US"/>
        </a:p>
      </dgm:t>
    </dgm:pt>
    <dgm:pt modelId="{9CD4694A-5B90-4998-B00C-6299E3542B71}" type="pres">
      <dgm:prSet presAssocID="{5EC72FE5-D7CB-4104-B845-41559F046CEA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7997A6-AEC4-4DD3-A461-602985876834}" type="pres">
      <dgm:prSet presAssocID="{151B0150-F9F9-4F58-BCF2-732B90D43447}" presName="sibTrans" presStyleLbl="sibTrans1D1" presStyleIdx="2" presStyleCnt="4"/>
      <dgm:spPr/>
      <dgm:t>
        <a:bodyPr/>
        <a:lstStyle/>
        <a:p>
          <a:endParaRPr lang="en-US"/>
        </a:p>
      </dgm:t>
    </dgm:pt>
    <dgm:pt modelId="{D95DBFB1-BF3F-4BED-9E5A-F0A18C7DB411}" type="pres">
      <dgm:prSet presAssocID="{151B0150-F9F9-4F58-BCF2-732B90D43447}" presName="connectorText" presStyleLbl="sibTrans1D1" presStyleIdx="2" presStyleCnt="4"/>
      <dgm:spPr/>
      <dgm:t>
        <a:bodyPr/>
        <a:lstStyle/>
        <a:p>
          <a:endParaRPr lang="en-US"/>
        </a:p>
      </dgm:t>
    </dgm:pt>
    <dgm:pt modelId="{8E249931-A7E8-4937-9579-2EC644B3B485}" type="pres">
      <dgm:prSet presAssocID="{F0EA29BD-5F82-4844-9FD8-8D71A1919C9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CF7437-075D-40A1-AD67-A6E13714162A}" type="pres">
      <dgm:prSet presAssocID="{83695FFD-6E03-45E6-AFF8-29EDEE800954}" presName="sibTrans" presStyleLbl="sibTrans1D1" presStyleIdx="3" presStyleCnt="4"/>
      <dgm:spPr/>
      <dgm:t>
        <a:bodyPr/>
        <a:lstStyle/>
        <a:p>
          <a:endParaRPr lang="en-US"/>
        </a:p>
      </dgm:t>
    </dgm:pt>
    <dgm:pt modelId="{9F924B86-9938-4D19-A378-EE5D1FC6EE47}" type="pres">
      <dgm:prSet presAssocID="{83695FFD-6E03-45E6-AFF8-29EDEE800954}" presName="connectorText" presStyleLbl="sibTrans1D1" presStyleIdx="3" presStyleCnt="4"/>
      <dgm:spPr/>
      <dgm:t>
        <a:bodyPr/>
        <a:lstStyle/>
        <a:p>
          <a:endParaRPr lang="en-US"/>
        </a:p>
      </dgm:t>
    </dgm:pt>
    <dgm:pt modelId="{E265B72E-7216-4AA1-864C-779744886DD1}" type="pres">
      <dgm:prSet presAssocID="{0DC5F619-2F94-43C7-83ED-998B90BA2EF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C3B7E7-8657-42EC-BDF1-1E774B04DFBA}" type="presOf" srcId="{F0060E7E-CE07-464A-99CB-781C36EE9D87}" destId="{6C368762-C63E-4877-A6EE-61E5C624F210}" srcOrd="0" destOrd="0" presId="urn:microsoft.com/office/officeart/2005/8/layout/bProcess3"/>
    <dgm:cxn modelId="{80C6B5D2-9BD5-4C53-9F29-4AB697DB109D}" srcId="{F0060E7E-CE07-464A-99CB-781C36EE9D87}" destId="{24754B66-38DF-47F8-9909-AB6E9316A286}" srcOrd="1" destOrd="0" parTransId="{95BB6FA5-561B-4511-A658-903AABDF179C}" sibTransId="{F6F1394B-6BE6-4B4A-BCEA-6478F3ABA0D8}"/>
    <dgm:cxn modelId="{1800FADE-CA19-4E33-BF73-FABA40EBB7C3}" srcId="{F0060E7E-CE07-464A-99CB-781C36EE9D87}" destId="{CE240665-5CE8-4E78-A6B2-D32949DDE5D8}" srcOrd="0" destOrd="0" parTransId="{24F1E270-5117-425C-879B-7ADB680DAA93}" sibTransId="{F8EC3D8A-069A-4795-AEFF-A219C0AD2A15}"/>
    <dgm:cxn modelId="{311B7D6C-DB3D-4AF4-867D-56E1ACDE4026}" type="presOf" srcId="{F6F1394B-6BE6-4B4A-BCEA-6478F3ABA0D8}" destId="{0020A93A-1EC8-4771-BE92-8C333A992DAB}" srcOrd="1" destOrd="0" presId="urn:microsoft.com/office/officeart/2005/8/layout/bProcess3"/>
    <dgm:cxn modelId="{B694FA25-B95E-49F2-B88B-11AD35E2386E}" type="presOf" srcId="{83695FFD-6E03-45E6-AFF8-29EDEE800954}" destId="{35CF7437-075D-40A1-AD67-A6E13714162A}" srcOrd="0" destOrd="0" presId="urn:microsoft.com/office/officeart/2005/8/layout/bProcess3"/>
    <dgm:cxn modelId="{A6320775-7007-4A36-8310-9E8A2251FF45}" type="presOf" srcId="{F8EC3D8A-069A-4795-AEFF-A219C0AD2A15}" destId="{F36F4C77-3724-4235-A17C-CF0A5BD1AD9F}" srcOrd="1" destOrd="0" presId="urn:microsoft.com/office/officeart/2005/8/layout/bProcess3"/>
    <dgm:cxn modelId="{E54E87FA-DE2F-47BB-9A02-76BE102AD65C}" type="presOf" srcId="{F8EC3D8A-069A-4795-AEFF-A219C0AD2A15}" destId="{B9C1A414-E8BC-456E-B3B2-57A8ED9168B4}" srcOrd="0" destOrd="0" presId="urn:microsoft.com/office/officeart/2005/8/layout/bProcess3"/>
    <dgm:cxn modelId="{AFE64194-0C54-4080-8C21-57AD2D8CA840}" srcId="{F0060E7E-CE07-464A-99CB-781C36EE9D87}" destId="{F0EA29BD-5F82-4844-9FD8-8D71A1919C92}" srcOrd="3" destOrd="0" parTransId="{A007BC10-CAD4-47AA-91C9-8F602BCF01E6}" sibTransId="{83695FFD-6E03-45E6-AFF8-29EDEE800954}"/>
    <dgm:cxn modelId="{8419F553-B10A-47B4-8E63-CADEEB7F5655}" type="presOf" srcId="{CE240665-5CE8-4E78-A6B2-D32949DDE5D8}" destId="{0302146B-E595-4FE0-99B7-1DEF47A01E94}" srcOrd="0" destOrd="0" presId="urn:microsoft.com/office/officeart/2005/8/layout/bProcess3"/>
    <dgm:cxn modelId="{AE1EA1C0-5CA9-4888-B487-18CD36B88BF0}" type="presOf" srcId="{5EC72FE5-D7CB-4104-B845-41559F046CEA}" destId="{9CD4694A-5B90-4998-B00C-6299E3542B71}" srcOrd="0" destOrd="0" presId="urn:microsoft.com/office/officeart/2005/8/layout/bProcess3"/>
    <dgm:cxn modelId="{799C8195-32DD-487F-B7A6-A68A70B69222}" srcId="{F0060E7E-CE07-464A-99CB-781C36EE9D87}" destId="{0DC5F619-2F94-43C7-83ED-998B90BA2EF3}" srcOrd="4" destOrd="0" parTransId="{140BCBAB-7176-4A6A-BD5B-B94C582303B2}" sibTransId="{78DE93F8-D64D-43FE-8C6C-FF95325047AF}"/>
    <dgm:cxn modelId="{CFEFB762-EAB3-4A0E-9B72-81AA04F90227}" type="presOf" srcId="{24754B66-38DF-47F8-9909-AB6E9316A286}" destId="{763AE7BD-03D8-403B-BE5B-D435C4CE42E3}" srcOrd="0" destOrd="0" presId="urn:microsoft.com/office/officeart/2005/8/layout/bProcess3"/>
    <dgm:cxn modelId="{B488E250-CCDD-4512-A300-FCDFBED69035}" type="presOf" srcId="{0DC5F619-2F94-43C7-83ED-998B90BA2EF3}" destId="{E265B72E-7216-4AA1-864C-779744886DD1}" srcOrd="0" destOrd="0" presId="urn:microsoft.com/office/officeart/2005/8/layout/bProcess3"/>
    <dgm:cxn modelId="{718A7EC6-C158-4EE7-BF2D-B309C5F2F596}" type="presOf" srcId="{F6F1394B-6BE6-4B4A-BCEA-6478F3ABA0D8}" destId="{6E4469D3-B161-43D4-90FC-CFD51525ECA6}" srcOrd="0" destOrd="0" presId="urn:microsoft.com/office/officeart/2005/8/layout/bProcess3"/>
    <dgm:cxn modelId="{C009D6EE-D208-4EAB-B04D-2F4D05942EC5}" type="presOf" srcId="{83695FFD-6E03-45E6-AFF8-29EDEE800954}" destId="{9F924B86-9938-4D19-A378-EE5D1FC6EE47}" srcOrd="1" destOrd="0" presId="urn:microsoft.com/office/officeart/2005/8/layout/bProcess3"/>
    <dgm:cxn modelId="{90F75417-B8D7-4923-97D7-A7EC6F01C77B}" type="presOf" srcId="{151B0150-F9F9-4F58-BCF2-732B90D43447}" destId="{D95DBFB1-BF3F-4BED-9E5A-F0A18C7DB411}" srcOrd="1" destOrd="0" presId="urn:microsoft.com/office/officeart/2005/8/layout/bProcess3"/>
    <dgm:cxn modelId="{849FCB2E-E508-4F11-94CA-CDD060281E51}" type="presOf" srcId="{151B0150-F9F9-4F58-BCF2-732B90D43447}" destId="{C37997A6-AEC4-4DD3-A461-602985876834}" srcOrd="0" destOrd="0" presId="urn:microsoft.com/office/officeart/2005/8/layout/bProcess3"/>
    <dgm:cxn modelId="{F169ACAC-5D63-437B-A799-A398C924FB36}" srcId="{F0060E7E-CE07-464A-99CB-781C36EE9D87}" destId="{5EC72FE5-D7CB-4104-B845-41559F046CEA}" srcOrd="2" destOrd="0" parTransId="{3B83E004-1857-4A52-A40E-0FA74E9E8868}" sibTransId="{151B0150-F9F9-4F58-BCF2-732B90D43447}"/>
    <dgm:cxn modelId="{3411B76D-C447-45E5-B355-D8854BD299EF}" type="presOf" srcId="{F0EA29BD-5F82-4844-9FD8-8D71A1919C92}" destId="{8E249931-A7E8-4937-9579-2EC644B3B485}" srcOrd="0" destOrd="0" presId="urn:microsoft.com/office/officeart/2005/8/layout/bProcess3"/>
    <dgm:cxn modelId="{329F6E09-8B4B-4CEF-9E0B-7475C00FB287}" type="presParOf" srcId="{6C368762-C63E-4877-A6EE-61E5C624F210}" destId="{0302146B-E595-4FE0-99B7-1DEF47A01E94}" srcOrd="0" destOrd="0" presId="urn:microsoft.com/office/officeart/2005/8/layout/bProcess3"/>
    <dgm:cxn modelId="{EEC8C349-539C-4F78-A1C2-0F13EF0FCBE9}" type="presParOf" srcId="{6C368762-C63E-4877-A6EE-61E5C624F210}" destId="{B9C1A414-E8BC-456E-B3B2-57A8ED9168B4}" srcOrd="1" destOrd="0" presId="urn:microsoft.com/office/officeart/2005/8/layout/bProcess3"/>
    <dgm:cxn modelId="{D694CE39-6C2D-4BCA-92B0-79AB0C3F638F}" type="presParOf" srcId="{B9C1A414-E8BC-456E-B3B2-57A8ED9168B4}" destId="{F36F4C77-3724-4235-A17C-CF0A5BD1AD9F}" srcOrd="0" destOrd="0" presId="urn:microsoft.com/office/officeart/2005/8/layout/bProcess3"/>
    <dgm:cxn modelId="{676D99EC-2B94-4A3E-9C4C-FD63474066CF}" type="presParOf" srcId="{6C368762-C63E-4877-A6EE-61E5C624F210}" destId="{763AE7BD-03D8-403B-BE5B-D435C4CE42E3}" srcOrd="2" destOrd="0" presId="urn:microsoft.com/office/officeart/2005/8/layout/bProcess3"/>
    <dgm:cxn modelId="{59B503DB-859D-4DB4-A464-DFDB79EF9735}" type="presParOf" srcId="{6C368762-C63E-4877-A6EE-61E5C624F210}" destId="{6E4469D3-B161-43D4-90FC-CFD51525ECA6}" srcOrd="3" destOrd="0" presId="urn:microsoft.com/office/officeart/2005/8/layout/bProcess3"/>
    <dgm:cxn modelId="{BEC2FEC5-360D-477D-81C1-689EB03E351F}" type="presParOf" srcId="{6E4469D3-B161-43D4-90FC-CFD51525ECA6}" destId="{0020A93A-1EC8-4771-BE92-8C333A992DAB}" srcOrd="0" destOrd="0" presId="urn:microsoft.com/office/officeart/2005/8/layout/bProcess3"/>
    <dgm:cxn modelId="{BCAE0AA8-5298-4B2B-80B6-2D8B876B45CE}" type="presParOf" srcId="{6C368762-C63E-4877-A6EE-61E5C624F210}" destId="{9CD4694A-5B90-4998-B00C-6299E3542B71}" srcOrd="4" destOrd="0" presId="urn:microsoft.com/office/officeart/2005/8/layout/bProcess3"/>
    <dgm:cxn modelId="{1C0B8B95-556E-4117-BD56-2B1B3EA26F44}" type="presParOf" srcId="{6C368762-C63E-4877-A6EE-61E5C624F210}" destId="{C37997A6-AEC4-4DD3-A461-602985876834}" srcOrd="5" destOrd="0" presId="urn:microsoft.com/office/officeart/2005/8/layout/bProcess3"/>
    <dgm:cxn modelId="{35299519-71A8-4920-8C55-3BB25D4AAE2B}" type="presParOf" srcId="{C37997A6-AEC4-4DD3-A461-602985876834}" destId="{D95DBFB1-BF3F-4BED-9E5A-F0A18C7DB411}" srcOrd="0" destOrd="0" presId="urn:microsoft.com/office/officeart/2005/8/layout/bProcess3"/>
    <dgm:cxn modelId="{C67AB093-9DF4-4E52-B22B-0E2411F90041}" type="presParOf" srcId="{6C368762-C63E-4877-A6EE-61E5C624F210}" destId="{8E249931-A7E8-4937-9579-2EC644B3B485}" srcOrd="6" destOrd="0" presId="urn:microsoft.com/office/officeart/2005/8/layout/bProcess3"/>
    <dgm:cxn modelId="{466FBD1C-B39F-4181-9B27-AA9591744224}" type="presParOf" srcId="{6C368762-C63E-4877-A6EE-61E5C624F210}" destId="{35CF7437-075D-40A1-AD67-A6E13714162A}" srcOrd="7" destOrd="0" presId="urn:microsoft.com/office/officeart/2005/8/layout/bProcess3"/>
    <dgm:cxn modelId="{02D5AAF6-F339-4C2F-9D73-C9682234CD7E}" type="presParOf" srcId="{35CF7437-075D-40A1-AD67-A6E13714162A}" destId="{9F924B86-9938-4D19-A378-EE5D1FC6EE47}" srcOrd="0" destOrd="0" presId="urn:microsoft.com/office/officeart/2005/8/layout/bProcess3"/>
    <dgm:cxn modelId="{273951A6-0A77-44E4-BC8C-275A396FB395}" type="presParOf" srcId="{6C368762-C63E-4877-A6EE-61E5C624F210}" destId="{E265B72E-7216-4AA1-864C-779744886DD1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C1A414-E8BC-456E-B3B2-57A8ED9168B4}">
      <dsp:nvSpPr>
        <dsp:cNvPr id="0" name=""/>
        <dsp:cNvSpPr/>
      </dsp:nvSpPr>
      <dsp:spPr>
        <a:xfrm>
          <a:off x="3205453" y="897157"/>
          <a:ext cx="69018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018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3532526" y="939273"/>
        <a:ext cx="36039" cy="7207"/>
      </dsp:txXfrm>
    </dsp:sp>
    <dsp:sp modelId="{0302146B-E595-4FE0-99B7-1DEF47A01E94}">
      <dsp:nvSpPr>
        <dsp:cNvPr id="0" name=""/>
        <dsp:cNvSpPr/>
      </dsp:nvSpPr>
      <dsp:spPr>
        <a:xfrm>
          <a:off x="73409" y="2723"/>
          <a:ext cx="3133844" cy="188030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272" tIns="398272" rIns="398272" bIns="398272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Register</a:t>
          </a:r>
          <a:endParaRPr lang="en-US" sz="5600" kern="1200" dirty="0"/>
        </a:p>
      </dsp:txBody>
      <dsp:txXfrm>
        <a:off x="73409" y="2723"/>
        <a:ext cx="3133844" cy="1880306"/>
      </dsp:txXfrm>
    </dsp:sp>
    <dsp:sp modelId="{6E4469D3-B161-43D4-90FC-CFD51525ECA6}">
      <dsp:nvSpPr>
        <dsp:cNvPr id="0" name=""/>
        <dsp:cNvSpPr/>
      </dsp:nvSpPr>
      <dsp:spPr>
        <a:xfrm>
          <a:off x="7060082" y="897157"/>
          <a:ext cx="69018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0184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7387154" y="939273"/>
        <a:ext cx="36039" cy="7207"/>
      </dsp:txXfrm>
    </dsp:sp>
    <dsp:sp modelId="{763AE7BD-03D8-403B-BE5B-D435C4CE42E3}">
      <dsp:nvSpPr>
        <dsp:cNvPr id="0" name=""/>
        <dsp:cNvSpPr/>
      </dsp:nvSpPr>
      <dsp:spPr>
        <a:xfrm>
          <a:off x="3928037" y="2723"/>
          <a:ext cx="3133844" cy="1880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272" tIns="398272" rIns="398272" bIns="398272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Login</a:t>
          </a:r>
          <a:endParaRPr lang="en-US" sz="5600" kern="1200" dirty="0"/>
        </a:p>
      </dsp:txBody>
      <dsp:txXfrm>
        <a:off x="3928037" y="2723"/>
        <a:ext cx="3133844" cy="1880306"/>
      </dsp:txXfrm>
    </dsp:sp>
    <dsp:sp modelId="{C37997A6-AEC4-4DD3-A461-602985876834}">
      <dsp:nvSpPr>
        <dsp:cNvPr id="0" name=""/>
        <dsp:cNvSpPr/>
      </dsp:nvSpPr>
      <dsp:spPr>
        <a:xfrm>
          <a:off x="1640331" y="1881230"/>
          <a:ext cx="7709257" cy="690184"/>
        </a:xfrm>
        <a:custGeom>
          <a:avLst/>
          <a:gdLst/>
          <a:ahLst/>
          <a:cxnLst/>
          <a:rect l="0" t="0" r="0" b="0"/>
          <a:pathLst>
            <a:path>
              <a:moveTo>
                <a:pt x="7709257" y="0"/>
              </a:moveTo>
              <a:lnTo>
                <a:pt x="7709257" y="362192"/>
              </a:lnTo>
              <a:lnTo>
                <a:pt x="0" y="362192"/>
              </a:lnTo>
              <a:lnTo>
                <a:pt x="0" y="690184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5301388" y="2222718"/>
        <a:ext cx="387143" cy="7207"/>
      </dsp:txXfrm>
    </dsp:sp>
    <dsp:sp modelId="{9CD4694A-5B90-4998-B00C-6299E3542B71}">
      <dsp:nvSpPr>
        <dsp:cNvPr id="0" name=""/>
        <dsp:cNvSpPr/>
      </dsp:nvSpPr>
      <dsp:spPr>
        <a:xfrm>
          <a:off x="7782666" y="2723"/>
          <a:ext cx="3133844" cy="188030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272" tIns="398272" rIns="398272" bIns="398272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Watch</a:t>
          </a:r>
          <a:endParaRPr lang="en-US" sz="5600" kern="1200" dirty="0"/>
        </a:p>
      </dsp:txBody>
      <dsp:txXfrm>
        <a:off x="7782666" y="2723"/>
        <a:ext cx="3133844" cy="1880306"/>
      </dsp:txXfrm>
    </dsp:sp>
    <dsp:sp modelId="{35CF7437-075D-40A1-AD67-A6E13714162A}">
      <dsp:nvSpPr>
        <dsp:cNvPr id="0" name=""/>
        <dsp:cNvSpPr/>
      </dsp:nvSpPr>
      <dsp:spPr>
        <a:xfrm>
          <a:off x="3205453" y="3498247"/>
          <a:ext cx="69018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0184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3532526" y="3540363"/>
        <a:ext cx="36039" cy="7207"/>
      </dsp:txXfrm>
    </dsp:sp>
    <dsp:sp modelId="{8E249931-A7E8-4937-9579-2EC644B3B485}">
      <dsp:nvSpPr>
        <dsp:cNvPr id="0" name=""/>
        <dsp:cNvSpPr/>
      </dsp:nvSpPr>
      <dsp:spPr>
        <a:xfrm>
          <a:off x="73409" y="2603814"/>
          <a:ext cx="3133844" cy="188030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272" tIns="398272" rIns="398272" bIns="398272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Favorite</a:t>
          </a:r>
          <a:endParaRPr lang="en-US" sz="5600" kern="1200" dirty="0"/>
        </a:p>
      </dsp:txBody>
      <dsp:txXfrm>
        <a:off x="73409" y="2603814"/>
        <a:ext cx="3133844" cy="1880306"/>
      </dsp:txXfrm>
    </dsp:sp>
    <dsp:sp modelId="{E265B72E-7216-4AA1-864C-779744886DD1}">
      <dsp:nvSpPr>
        <dsp:cNvPr id="0" name=""/>
        <dsp:cNvSpPr/>
      </dsp:nvSpPr>
      <dsp:spPr>
        <a:xfrm>
          <a:off x="3928037" y="2603814"/>
          <a:ext cx="3133844" cy="188030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272" tIns="398272" rIns="398272" bIns="398272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Logout</a:t>
          </a:r>
          <a:endParaRPr lang="en-US" sz="5600" kern="1200" dirty="0"/>
        </a:p>
      </dsp:txBody>
      <dsp:txXfrm>
        <a:off x="3928037" y="2603814"/>
        <a:ext cx="3133844" cy="18803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12/27/2023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12/27/2023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covered as</a:t>
            </a:r>
            <a:r>
              <a:rPr lang="en-US" baseline="0" dirty="0" smtClean="0"/>
              <a:t> per requirements.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10.xml"/><Relationship Id="rId1" Type="http://schemas.openxmlformats.org/officeDocument/2006/relationships/customXml" Target="../../customXml/item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POPCORN BOX APP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 Implementation	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100" y="1189037"/>
            <a:ext cx="9651999" cy="527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6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19" y="2639381"/>
            <a:ext cx="10787270" cy="830649"/>
          </a:xfrm>
        </p:spPr>
        <p:txBody>
          <a:bodyPr>
            <a:noAutofit/>
          </a:bodyPr>
          <a:lstStyle/>
          <a:p>
            <a:r>
              <a:rPr lang="en-US" sz="115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4308371" y="1802072"/>
            <a:ext cx="3534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pc="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1" y="5032398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43235"/>
            <a:ext cx="5251450" cy="1661297"/>
          </a:xfrm>
        </p:spPr>
        <p:txBody>
          <a:bodyPr>
            <a:normAutofit/>
          </a:bodyPr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104532"/>
            <a:ext cx="5346700" cy="3178668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Basic Overview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Functionalities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Technologies Used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Flow Of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Roles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Challenges Faced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SonarQube </a:t>
            </a:r>
            <a:r>
              <a:rPr lang="en-US" dirty="0" smtClean="0"/>
              <a:t>Report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GitHub Implementation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Basic overview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Autofit/>
          </a:bodyPr>
          <a:lstStyle/>
          <a:p>
            <a:r>
              <a:rPr lang="en-US" b="1" u="sng" dirty="0"/>
              <a:t>POPCORN BOX APP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sz="1800" b="1" dirty="0"/>
              <a:t>Popcorn Box App </a:t>
            </a:r>
            <a:r>
              <a:rPr lang="en-US" dirty="0"/>
              <a:t>is one of the most popular, because it has a very user-friendly interface. The vast digital collection can be navigated quickly, so there’s no need to spend time fruitlessly browsing unless you want to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key advantage of this app is that content can be accessible and stored for offline viewing later. This really is home cinema at its most convenient.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79200" y="6468303"/>
            <a:ext cx="614017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-19878"/>
            <a:ext cx="6883400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6883401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279" y="365125"/>
            <a:ext cx="4018721" cy="573989"/>
          </a:xfrm>
        </p:spPr>
        <p:txBody>
          <a:bodyPr/>
          <a:lstStyle/>
          <a:p>
            <a:r>
              <a:rPr lang="en-US" dirty="0" smtClean="0"/>
              <a:t>Functionalities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819115" y="1003686"/>
            <a:ext cx="4174101" cy="472243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cap="all" dirty="0"/>
              <a:t>POPCORN BOX APP</a:t>
            </a:r>
            <a:endParaRPr lang="en-US" b="1" u="sng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475930"/>
            <a:ext cx="4018722" cy="5357498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 smtClean="0"/>
              <a:t>Dynamic Home Page</a:t>
            </a:r>
          </a:p>
          <a:p>
            <a:r>
              <a:rPr lang="en-US" sz="2200" dirty="0" smtClean="0"/>
              <a:t>Search Functionality</a:t>
            </a:r>
          </a:p>
          <a:p>
            <a:r>
              <a:rPr lang="en-US" sz="2200" dirty="0" smtClean="0"/>
              <a:t>Dynamic Movies Page</a:t>
            </a:r>
          </a:p>
          <a:p>
            <a:r>
              <a:rPr lang="en-US" sz="2200" dirty="0"/>
              <a:t>Dynamic </a:t>
            </a:r>
            <a:r>
              <a:rPr lang="en-US" sz="2200" dirty="0" smtClean="0"/>
              <a:t>TV Shows Page</a:t>
            </a:r>
            <a:endParaRPr lang="en-US" sz="2200" dirty="0"/>
          </a:p>
          <a:p>
            <a:r>
              <a:rPr lang="en-US" sz="2200" dirty="0"/>
              <a:t>Dynamic </a:t>
            </a:r>
            <a:r>
              <a:rPr lang="en-US" sz="2200" dirty="0" smtClean="0"/>
              <a:t>Music Page</a:t>
            </a:r>
          </a:p>
          <a:p>
            <a:r>
              <a:rPr lang="en-US" sz="2200" dirty="0" smtClean="0"/>
              <a:t>Rating Feature</a:t>
            </a:r>
          </a:p>
          <a:p>
            <a:r>
              <a:rPr lang="en-US" sz="2200" dirty="0" smtClean="0"/>
              <a:t>Favorites Page</a:t>
            </a:r>
          </a:p>
          <a:p>
            <a:r>
              <a:rPr lang="en-US" sz="2200" dirty="0" smtClean="0"/>
              <a:t>Media Player</a:t>
            </a:r>
          </a:p>
          <a:p>
            <a:r>
              <a:rPr lang="en-US" sz="2200" dirty="0" smtClean="0"/>
              <a:t>Updates</a:t>
            </a:r>
          </a:p>
          <a:p>
            <a:r>
              <a:rPr lang="en-US" sz="2200" dirty="0" smtClean="0"/>
              <a:t>User Dashboard</a:t>
            </a:r>
          </a:p>
          <a:p>
            <a:r>
              <a:rPr lang="en-US" sz="2200" dirty="0" smtClean="0"/>
              <a:t>DRM</a:t>
            </a:r>
            <a:endParaRPr lang="en-US" sz="2200" dirty="0"/>
          </a:p>
          <a:p>
            <a:endParaRPr lang="en-US" sz="1800" dirty="0" smtClean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000" dirty="0" smtClean="0"/>
              <a:t>Front-End</a:t>
            </a:r>
          </a:p>
          <a:p>
            <a:r>
              <a:rPr lang="en-US" sz="2000" dirty="0" smtClean="0"/>
              <a:t>HTML</a:t>
            </a:r>
          </a:p>
          <a:p>
            <a:r>
              <a:rPr lang="en-US" sz="2000" dirty="0" smtClean="0"/>
              <a:t>CSS</a:t>
            </a:r>
          </a:p>
          <a:p>
            <a:r>
              <a:rPr lang="en-US" sz="2000" dirty="0" smtClean="0"/>
              <a:t>Bootstrap 5.0</a:t>
            </a:r>
          </a:p>
          <a:p>
            <a:r>
              <a:rPr lang="en-US" sz="2000" dirty="0" smtClean="0"/>
              <a:t>RWD</a:t>
            </a:r>
            <a:endParaRPr lang="en-US" sz="20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smtClean="0"/>
              <a:t>Back-End</a:t>
            </a:r>
          </a:p>
          <a:p>
            <a:r>
              <a:rPr lang="en-US" sz="2000" dirty="0" smtClean="0"/>
              <a:t>JS</a:t>
            </a:r>
          </a:p>
          <a:p>
            <a:r>
              <a:rPr lang="en-US" sz="2000" dirty="0" smtClean="0"/>
              <a:t>jQuery</a:t>
            </a:r>
          </a:p>
          <a:p>
            <a:r>
              <a:rPr lang="en-US" sz="2000" dirty="0" smtClean="0"/>
              <a:t>AXIOS Library</a:t>
            </a:r>
          </a:p>
          <a:p>
            <a:r>
              <a:rPr lang="en-US" sz="2000" dirty="0" smtClean="0"/>
              <a:t>JSON-Server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7990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 of application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custDataLst>
              <p:custData r:id="rId1"/>
            </p:custDataLst>
            <p:extLst>
              <p:ext uri="{D42A27DB-BD31-4B8C-83A1-F6EECF244321}">
                <p14:modId xmlns:p14="http://schemas.microsoft.com/office/powerpoint/2010/main" val="3193254595"/>
              </p:ext>
            </p:extLst>
          </p:nvPr>
        </p:nvGraphicFramePr>
        <p:xfrm>
          <a:off x="594519" y="1690117"/>
          <a:ext cx="10989920" cy="4486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664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Siddharth</a:t>
            </a:r>
            <a:r>
              <a:rPr lang="en-US" sz="2000" dirty="0" smtClean="0"/>
              <a:t>: Login, Register, Music Player</a:t>
            </a:r>
          </a:p>
          <a:p>
            <a:r>
              <a:rPr lang="en-US" sz="2000" b="1" dirty="0" smtClean="0"/>
              <a:t>Sumit</a:t>
            </a:r>
            <a:r>
              <a:rPr lang="en-US" sz="2000" dirty="0" smtClean="0"/>
              <a:t>: Movies, Shows, Music, Web Player, Database</a:t>
            </a:r>
          </a:p>
          <a:p>
            <a:r>
              <a:rPr lang="en-US" sz="2000" b="1" dirty="0" smtClean="0"/>
              <a:t>Soham</a:t>
            </a:r>
            <a:r>
              <a:rPr lang="en-US" sz="2000" dirty="0" smtClean="0"/>
              <a:t>: Change Password, Rating, Sonar Analysis</a:t>
            </a:r>
          </a:p>
          <a:p>
            <a:r>
              <a:rPr lang="en-US" sz="2000" b="1" dirty="0" smtClean="0"/>
              <a:t>Satvik</a:t>
            </a:r>
            <a:r>
              <a:rPr lang="en-US" sz="2000" dirty="0" smtClean="0"/>
              <a:t>: Search, Forgot Password</a:t>
            </a:r>
          </a:p>
          <a:p>
            <a:r>
              <a:rPr lang="en-US" sz="2000" b="1" dirty="0" smtClean="0"/>
              <a:t>Tushar</a:t>
            </a:r>
            <a:r>
              <a:rPr lang="en-US" sz="2000" dirty="0" smtClean="0"/>
              <a:t>: Home Page, Favorite Function, Update Profile, DRM</a:t>
            </a:r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5122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Login </a:t>
            </a:r>
            <a:r>
              <a:rPr lang="en-US" dirty="0" smtClean="0"/>
              <a:t>- Finding username if it is already present or not. </a:t>
            </a:r>
          </a:p>
          <a:p>
            <a:r>
              <a:rPr lang="en-US" b="1" dirty="0" smtClean="0"/>
              <a:t>Rating </a:t>
            </a:r>
            <a:r>
              <a:rPr lang="en-US" dirty="0" smtClean="0"/>
              <a:t>– Updating Rating based on UserID and </a:t>
            </a:r>
            <a:r>
              <a:rPr lang="en-US" dirty="0"/>
              <a:t>C</a:t>
            </a:r>
            <a:r>
              <a:rPr lang="en-US" dirty="0" smtClean="0"/>
              <a:t>ontentID.</a:t>
            </a:r>
          </a:p>
          <a:p>
            <a:r>
              <a:rPr lang="en-US" b="1" dirty="0" smtClean="0"/>
              <a:t>Search </a:t>
            </a:r>
            <a:r>
              <a:rPr lang="en-US" dirty="0" smtClean="0"/>
              <a:t>– Preventing multiple search results having same tags and names.</a:t>
            </a:r>
            <a:endParaRPr lang="en-US" b="1" dirty="0" smtClean="0"/>
          </a:p>
          <a:p>
            <a:r>
              <a:rPr lang="en-US" b="1" dirty="0" smtClean="0"/>
              <a:t>Integration</a:t>
            </a:r>
            <a:r>
              <a:rPr lang="en-US" dirty="0" smtClean="0"/>
              <a:t> – Integration of rating on movie cards.</a:t>
            </a:r>
          </a:p>
          <a:p>
            <a:r>
              <a:rPr lang="en-US" b="1" dirty="0" smtClean="0"/>
              <a:t>Favorite</a:t>
            </a:r>
            <a:r>
              <a:rPr lang="en-US" dirty="0" smtClean="0"/>
              <a:t> – Managing favorites of a particular user.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 smtClean="0"/>
              <a:t>Challenges faced</a:t>
            </a:r>
            <a:endParaRPr lang="en-US" dirty="0"/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cap="all" dirty="0"/>
              <a:t>POPCORN BOX APP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172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SonarQube report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984" y="1508125"/>
            <a:ext cx="11861234" cy="505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1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ontrol xmlns="http://schemas.microsoft.com/VisualStudio/2011/storyboarding/control">
  <Id Name="1a903b4c-fff2-436d-a2c3-48b6e864f504" Revision="1" Stencil="System.MyShapes" StencilVersion="1.0"/>
</Control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2916FC-269F-4E90-AF83-4E471FCF120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71af3243-3dd4-4a8d-8c0d-dd76da1f02a5"/>
    <ds:schemaRef ds:uri="http://purl.org/dc/dcmitype/"/>
    <ds:schemaRef ds:uri="16c05727-aa75-4e4a-9b5f-8a80a1165891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274</Words>
  <Application>Microsoft Office PowerPoint</Application>
  <PresentationFormat>Widescreen</PresentationFormat>
  <Paragraphs>71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Bebas</vt:lpstr>
      <vt:lpstr>Calibri</vt:lpstr>
      <vt:lpstr>Calibri Light</vt:lpstr>
      <vt:lpstr>Gill Sans</vt:lpstr>
      <vt:lpstr>Gill Sans Light</vt:lpstr>
      <vt:lpstr>Office Theme</vt:lpstr>
      <vt:lpstr>POPCORN BOX APP</vt:lpstr>
      <vt:lpstr>INDEX</vt:lpstr>
      <vt:lpstr>Basic overview</vt:lpstr>
      <vt:lpstr>Functionalities</vt:lpstr>
      <vt:lpstr>Technologies used</vt:lpstr>
      <vt:lpstr>Flow of application</vt:lpstr>
      <vt:lpstr>Roles</vt:lpstr>
      <vt:lpstr>Challenges faced</vt:lpstr>
      <vt:lpstr>SonarQube report</vt:lpstr>
      <vt:lpstr>GitHub Implementation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2023-12-26T05:48:34Z</dcterms:created>
  <dcterms:modified xsi:type="dcterms:W3CDTF">2023-12-27T04:32:21Z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Tfs.IsStoryboard">
    <vt:bool>true</vt:bool>
  </property>
</Properties>
</file>